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389" r:id="rId3"/>
    <p:sldId id="391" r:id="rId4"/>
    <p:sldId id="340" r:id="rId5"/>
    <p:sldId id="436" r:id="rId6"/>
    <p:sldId id="439" r:id="rId7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52811FF-7FC2-47AC-BC3C-C74722B94287}">
          <p14:sldIdLst>
            <p14:sldId id="256"/>
            <p14:sldId id="389"/>
            <p14:sldId id="391"/>
            <p14:sldId id="340"/>
            <p14:sldId id="436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4" initials="e" lastIdx="1" clrIdx="0">
    <p:extLst>
      <p:ext uri="{19B8F6BF-5375-455C-9EA6-DF929625EA0E}">
        <p15:presenceInfo xmlns:p15="http://schemas.microsoft.com/office/powerpoint/2012/main" userId="eva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76" d="100"/>
          <a:sy n="76" d="100"/>
        </p:scale>
        <p:origin x="67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E67D98-6159-48C6-AAB7-2E514DF6DF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44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87638" y="2669584"/>
            <a:ext cx="5600247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87638" y="1112837"/>
            <a:ext cx="5600247" cy="155674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87638" y="4432892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87638" y="4729163"/>
            <a:ext cx="560024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BA5692-8A32-4F26-BCE6-3BA7C1990449}"/>
              </a:ext>
            </a:extLst>
          </p:cNvPr>
          <p:cNvCxnSpPr>
            <a:cxnSpLocks/>
          </p:cNvCxnSpPr>
          <p:nvPr userDrawn="1"/>
        </p:nvCxnSpPr>
        <p:spPr>
          <a:xfrm>
            <a:off x="887638" y="4122057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100000">
              <a:srgbClr val="041B2A"/>
            </a:gs>
            <a:gs pos="22000">
              <a:srgbClr val="586A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2019/10/29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C24C8-9904-4991-85FF-84B763663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944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3D325F-DD31-4A87-970E-195732D7B9A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98640" y="4117294"/>
            <a:ext cx="6218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94411" y="1130300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94411" y="34365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4412" y="3140265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2019/10/29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封面小标题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封面大标题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公司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网址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754D86-94B6-4DB5-A456-257B2FA137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93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C9380A-00F4-4009-AE06-D4E1331E9CA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99287"/>
            <a:ext cx="11530260" cy="3966646"/>
            <a:chOff x="0" y="1270687"/>
            <a:chExt cx="11530260" cy="3966646"/>
          </a:xfrm>
        </p:grpSpPr>
        <p:sp>
          <p:nvSpPr>
            <p:cNvPr id="6" name="íśḷïḍê">
              <a:extLst>
                <a:ext uri="{FF2B5EF4-FFF2-40B4-BE49-F238E27FC236}">
                  <a16:creationId xmlns:a16="http://schemas.microsoft.com/office/drawing/2014/main" id="{255382D3-03D2-47B2-8238-B069E5F9E111}"/>
                </a:ext>
              </a:extLst>
            </p:cNvPr>
            <p:cNvSpPr/>
            <p:nvPr/>
          </p:nvSpPr>
          <p:spPr bwMode="auto">
            <a:xfrm>
              <a:off x="0" y="1582243"/>
              <a:ext cx="4659143" cy="3333750"/>
            </a:xfrm>
            <a:custGeom>
              <a:avLst/>
              <a:gdLst>
                <a:gd name="connsiteX0" fmla="*/ 0 w 4295800"/>
                <a:gd name="connsiteY0" fmla="*/ 0 h 6858000"/>
                <a:gd name="connsiteX1" fmla="*/ 4079776 w 4295800"/>
                <a:gd name="connsiteY1" fmla="*/ 0 h 6858000"/>
                <a:gd name="connsiteX2" fmla="*/ 4079776 w 4295800"/>
                <a:gd name="connsiteY2" fmla="*/ 3303706 h 6858000"/>
                <a:gd name="connsiteX3" fmla="*/ 4295800 w 4295800"/>
                <a:gd name="connsiteY3" fmla="*/ 3429000 h 6858000"/>
                <a:gd name="connsiteX4" fmla="*/ 4079776 w 4295800"/>
                <a:gd name="connsiteY4" fmla="*/ 3554294 h 6858000"/>
                <a:gd name="connsiteX5" fmla="*/ 4079776 w 4295800"/>
                <a:gd name="connsiteY5" fmla="*/ 6858000 h 6858000"/>
                <a:gd name="connsiteX6" fmla="*/ 0 w 42958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5800" h="6858000">
                  <a:moveTo>
                    <a:pt x="0" y="0"/>
                  </a:moveTo>
                  <a:lnTo>
                    <a:pt x="4079776" y="0"/>
                  </a:lnTo>
                  <a:lnTo>
                    <a:pt x="4079776" y="3303706"/>
                  </a:lnTo>
                  <a:lnTo>
                    <a:pt x="4295800" y="3429000"/>
                  </a:lnTo>
                  <a:lnTo>
                    <a:pt x="4079776" y="3554294"/>
                  </a:lnTo>
                  <a:lnTo>
                    <a:pt x="4079776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70000"/>
                        </a14:imgEffect>
                      </a14:imgLayer>
                    </a14:imgProps>
                  </a:ext>
                </a:extLst>
              </a:blip>
              <a:stretch>
                <a:fillRect l="-5590" r="-55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7" name="íšlïdé">
              <a:extLst>
                <a:ext uri="{FF2B5EF4-FFF2-40B4-BE49-F238E27FC236}">
                  <a16:creationId xmlns:a16="http://schemas.microsoft.com/office/drawing/2014/main" id="{02A44EDF-6C1A-485B-BA06-86143686C2AF}"/>
                </a:ext>
              </a:extLst>
            </p:cNvPr>
            <p:cNvGrpSpPr/>
            <p:nvPr/>
          </p:nvGrpSpPr>
          <p:grpSpPr>
            <a:xfrm>
              <a:off x="2543493" y="2085377"/>
              <a:ext cx="2287084" cy="2287084"/>
              <a:chOff x="848002" y="2085377"/>
              <a:chExt cx="2287084" cy="2287084"/>
            </a:xfrm>
          </p:grpSpPr>
          <p:sp>
            <p:nvSpPr>
              <p:cNvPr id="38" name="íṥḻíḓê">
                <a:extLst>
                  <a:ext uri="{FF2B5EF4-FFF2-40B4-BE49-F238E27FC236}">
                    <a16:creationId xmlns:a16="http://schemas.microsoft.com/office/drawing/2014/main" id="{3D9BA79C-21A0-48C8-8236-2A5FA2028007}"/>
                  </a:ext>
                </a:extLst>
              </p:cNvPr>
              <p:cNvSpPr/>
              <p:nvPr/>
            </p:nvSpPr>
            <p:spPr bwMode="auto">
              <a:xfrm>
                <a:off x="848002" y="2085377"/>
                <a:ext cx="2287084" cy="2287084"/>
              </a:xfrm>
              <a:prstGeom prst="ellipse">
                <a:avLst/>
              </a:prstGeom>
              <a:solidFill>
                <a:schemeClr val="bg1">
                  <a:alpha val="23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ṡ1ïḑé">
                <a:extLst>
                  <a:ext uri="{FF2B5EF4-FFF2-40B4-BE49-F238E27FC236}">
                    <a16:creationId xmlns:a16="http://schemas.microsoft.com/office/drawing/2014/main" id="{CA39BAC1-FBCE-4884-85FB-D8F54DAB8278}"/>
                  </a:ext>
                </a:extLst>
              </p:cNvPr>
              <p:cNvSpPr/>
              <p:nvPr/>
            </p:nvSpPr>
            <p:spPr bwMode="auto">
              <a:xfrm>
                <a:off x="1008974" y="2279176"/>
                <a:ext cx="1944216" cy="194421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sļíḍe">
              <a:extLst>
                <a:ext uri="{FF2B5EF4-FFF2-40B4-BE49-F238E27FC236}">
                  <a16:creationId xmlns:a16="http://schemas.microsoft.com/office/drawing/2014/main" id="{35EED199-DF5E-4A2D-998C-888D5BE56D7B}"/>
                </a:ext>
              </a:extLst>
            </p:cNvPr>
            <p:cNvSpPr txBox="1"/>
            <p:nvPr/>
          </p:nvSpPr>
          <p:spPr>
            <a:xfrm>
              <a:off x="2421570" y="2775955"/>
              <a:ext cx="1890066" cy="904190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r"/>
              <a:r>
                <a:rPr lang="zh-CN" altLang="en-US" sz="3600" b="1" dirty="0">
                  <a:solidFill>
                    <a:schemeClr val="accent1"/>
                  </a:solidFill>
                  <a:cs typeface="+mn-ea"/>
                  <a:sym typeface="+mn-lt"/>
                </a:rPr>
                <a:t>目录</a:t>
              </a:r>
              <a:endParaRPr lang="tr-TR" altLang="zh-CN" sz="3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9" name="iS1ídé">
              <a:extLst>
                <a:ext uri="{FF2B5EF4-FFF2-40B4-BE49-F238E27FC236}">
                  <a16:creationId xmlns:a16="http://schemas.microsoft.com/office/drawing/2014/main" id="{E0E7205B-D31A-4423-9EAF-98052470A7EE}"/>
                </a:ext>
              </a:extLst>
            </p:cNvPr>
            <p:cNvSpPr txBox="1"/>
            <p:nvPr/>
          </p:nvSpPr>
          <p:spPr>
            <a:xfrm>
              <a:off x="5714020" y="1270687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10" name="ïṣļiḑé">
              <a:extLst>
                <a:ext uri="{FF2B5EF4-FFF2-40B4-BE49-F238E27FC236}">
                  <a16:creationId xmlns:a16="http://schemas.microsoft.com/office/drawing/2014/main" id="{39D14D28-E0FE-4B48-907F-94E6CDDD1E58}"/>
                </a:ext>
              </a:extLst>
            </p:cNvPr>
            <p:cNvGrpSpPr/>
            <p:nvPr/>
          </p:nvGrpSpPr>
          <p:grpSpPr>
            <a:xfrm>
              <a:off x="6411000" y="1270687"/>
              <a:ext cx="5109488" cy="690577"/>
              <a:chOff x="6276000" y="1173974"/>
              <a:chExt cx="3555000" cy="690577"/>
            </a:xfrm>
          </p:grpSpPr>
          <p:sp>
            <p:nvSpPr>
              <p:cNvPr id="36" name="iṡlïḓ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Company profiles</a:t>
                </a:r>
              </a:p>
            </p:txBody>
          </p:sp>
          <p:sp>
            <p:nvSpPr>
              <p:cNvPr id="37" name="íṧļî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公司简介</a:t>
                </a:r>
              </a:p>
            </p:txBody>
          </p:sp>
        </p:grpSp>
        <p:sp>
          <p:nvSpPr>
            <p:cNvPr id="11" name="ï$ḻîḋè">
              <a:extLst>
                <a:ext uri="{FF2B5EF4-FFF2-40B4-BE49-F238E27FC236}">
                  <a16:creationId xmlns:a16="http://schemas.microsoft.com/office/drawing/2014/main" id="{0FB1F54B-4232-4FA5-8240-A25E081A0F34}"/>
                </a:ext>
              </a:extLst>
            </p:cNvPr>
            <p:cNvSpPr txBox="1"/>
            <p:nvPr/>
          </p:nvSpPr>
          <p:spPr>
            <a:xfrm>
              <a:off x="5682761" y="208537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12" name="i$1ïḍé">
              <a:extLst>
                <a:ext uri="{FF2B5EF4-FFF2-40B4-BE49-F238E27FC236}">
                  <a16:creationId xmlns:a16="http://schemas.microsoft.com/office/drawing/2014/main" id="{907D8AD8-57CD-4B12-88D6-FCCE001293BC}"/>
                </a:ext>
              </a:extLst>
            </p:cNvPr>
            <p:cNvGrpSpPr/>
            <p:nvPr/>
          </p:nvGrpSpPr>
          <p:grpSpPr>
            <a:xfrm>
              <a:off x="6411000" y="2085378"/>
              <a:ext cx="5109488" cy="690577"/>
              <a:chOff x="6276000" y="1173974"/>
              <a:chExt cx="3555000" cy="690577"/>
            </a:xfrm>
          </p:grpSpPr>
          <p:sp>
            <p:nvSpPr>
              <p:cNvPr id="34" name="iśľiḋ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Problem analysis</a:t>
                </a:r>
              </a:p>
            </p:txBody>
          </p:sp>
          <p:sp>
            <p:nvSpPr>
              <p:cNvPr id="35" name="íSḻî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问题分析</a:t>
                </a:r>
              </a:p>
            </p:txBody>
          </p:sp>
        </p:grpSp>
        <p:sp>
          <p:nvSpPr>
            <p:cNvPr id="13" name="ïšļiḍè">
              <a:extLst>
                <a:ext uri="{FF2B5EF4-FFF2-40B4-BE49-F238E27FC236}">
                  <a16:creationId xmlns:a16="http://schemas.microsoft.com/office/drawing/2014/main" id="{63DFD3FC-F8B4-4D7E-B32A-4ED0FF4BA486}"/>
                </a:ext>
              </a:extLst>
            </p:cNvPr>
            <p:cNvSpPr txBox="1"/>
            <p:nvPr/>
          </p:nvSpPr>
          <p:spPr>
            <a:xfrm>
              <a:off x="5675548" y="2900067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14" name="iŝḷiďè">
              <a:extLst>
                <a:ext uri="{FF2B5EF4-FFF2-40B4-BE49-F238E27FC236}">
                  <a16:creationId xmlns:a16="http://schemas.microsoft.com/office/drawing/2014/main" id="{08BAFAC1-C5F7-410C-AE25-F3D517F7D833}"/>
                </a:ext>
              </a:extLst>
            </p:cNvPr>
            <p:cNvGrpSpPr/>
            <p:nvPr/>
          </p:nvGrpSpPr>
          <p:grpSpPr>
            <a:xfrm>
              <a:off x="6411000" y="2900069"/>
              <a:ext cx="5109488" cy="690577"/>
              <a:chOff x="6276000" y="1173974"/>
              <a:chExt cx="3555000" cy="690577"/>
            </a:xfrm>
          </p:grpSpPr>
          <p:sp>
            <p:nvSpPr>
              <p:cNvPr id="32" name="îṡļí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Product solutions</a:t>
                </a:r>
              </a:p>
            </p:txBody>
          </p:sp>
          <p:sp>
            <p:nvSpPr>
              <p:cNvPr id="33" name="iṡľ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产品方案</a:t>
                </a:r>
              </a:p>
            </p:txBody>
          </p:sp>
        </p:grpSp>
        <p:sp>
          <p:nvSpPr>
            <p:cNvPr id="15" name="iṡḷîḋé">
              <a:extLst>
                <a:ext uri="{FF2B5EF4-FFF2-40B4-BE49-F238E27FC236}">
                  <a16:creationId xmlns:a16="http://schemas.microsoft.com/office/drawing/2014/main" id="{845532AB-2D1A-4E61-B598-4109B756A3C9}"/>
                </a:ext>
              </a:extLst>
            </p:cNvPr>
            <p:cNvSpPr txBox="1"/>
            <p:nvPr/>
          </p:nvSpPr>
          <p:spPr>
            <a:xfrm>
              <a:off x="5683563" y="3714757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16" name="ïšlîdè">
              <a:extLst>
                <a:ext uri="{FF2B5EF4-FFF2-40B4-BE49-F238E27FC236}">
                  <a16:creationId xmlns:a16="http://schemas.microsoft.com/office/drawing/2014/main" id="{E518749C-D681-4DE5-91D8-D1BA9B36728F}"/>
                </a:ext>
              </a:extLst>
            </p:cNvPr>
            <p:cNvGrpSpPr/>
            <p:nvPr/>
          </p:nvGrpSpPr>
          <p:grpSpPr>
            <a:xfrm>
              <a:off x="6411000" y="3714760"/>
              <a:ext cx="5109488" cy="690577"/>
              <a:chOff x="6276000" y="1173974"/>
              <a:chExt cx="3555000" cy="690577"/>
            </a:xfrm>
          </p:grpSpPr>
          <p:sp>
            <p:nvSpPr>
              <p:cNvPr id="30" name="íṧ1î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Implement service</a:t>
                </a:r>
              </a:p>
            </p:txBody>
          </p:sp>
          <p:sp>
            <p:nvSpPr>
              <p:cNvPr id="31" name="ïṣ1i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实施服务</a:t>
                </a:r>
              </a:p>
            </p:txBody>
          </p:sp>
        </p:grpSp>
        <p:sp>
          <p:nvSpPr>
            <p:cNvPr id="17" name="îŝḷídê">
              <a:extLst>
                <a:ext uri="{FF2B5EF4-FFF2-40B4-BE49-F238E27FC236}">
                  <a16:creationId xmlns:a16="http://schemas.microsoft.com/office/drawing/2014/main" id="{B367FCDB-2C45-4921-97A7-E9DD47C90CBA}"/>
                </a:ext>
              </a:extLst>
            </p:cNvPr>
            <p:cNvSpPr txBox="1"/>
            <p:nvPr/>
          </p:nvSpPr>
          <p:spPr>
            <a:xfrm>
              <a:off x="5673945" y="4529447"/>
              <a:ext cx="73609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grpSp>
          <p:nvGrpSpPr>
            <p:cNvPr id="18" name="íṥļïḋé">
              <a:extLst>
                <a:ext uri="{FF2B5EF4-FFF2-40B4-BE49-F238E27FC236}">
                  <a16:creationId xmlns:a16="http://schemas.microsoft.com/office/drawing/2014/main" id="{C372D1D0-7C71-401A-AB19-83BE7D534684}"/>
                </a:ext>
              </a:extLst>
            </p:cNvPr>
            <p:cNvGrpSpPr/>
            <p:nvPr/>
          </p:nvGrpSpPr>
          <p:grpSpPr>
            <a:xfrm>
              <a:off x="6411000" y="4529451"/>
              <a:ext cx="5109488" cy="690577"/>
              <a:chOff x="6276000" y="1173974"/>
              <a:chExt cx="3555000" cy="690577"/>
            </a:xfrm>
          </p:grpSpPr>
          <p:sp>
            <p:nvSpPr>
              <p:cNvPr id="28" name="îṧḷî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276000" y="1561573"/>
                <a:ext cx="3555000" cy="302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Customer cases</a:t>
                </a:r>
              </a:p>
            </p:txBody>
          </p:sp>
          <p:sp>
            <p:nvSpPr>
              <p:cNvPr id="29" name="iṧļî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276000" y="1173974"/>
                <a:ext cx="355500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客户案例</a:t>
                </a: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5B56728-007D-43AC-AF1B-5F4F197AE9C3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1989000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5888569-3DDE-4F8E-80FE-5D4778C1FDF9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2803691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87478B4-EBA8-483D-8F95-043724C61F1C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3618382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BDC7652-3D23-404E-A5C2-91DAB567B77E}"/>
                </a:ext>
              </a:extLst>
            </p:cNvPr>
            <p:cNvCxnSpPr>
              <a:cxnSpLocks/>
            </p:cNvCxnSpPr>
            <p:nvPr/>
          </p:nvCxnSpPr>
          <p:spPr>
            <a:xfrm>
              <a:off x="6500999" y="4433073"/>
              <a:ext cx="502926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328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5291" y="4076809"/>
            <a:ext cx="5419185" cy="89535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产品方案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4972159"/>
            <a:ext cx="5419185" cy="1015623"/>
          </a:xfrm>
        </p:spPr>
        <p:txBody>
          <a:bodyPr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</a:rPr>
              <a:t>Product solutions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2" y="298404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F8C372-436E-4E84-AAF7-E75D0D57F897}"/>
              </a:ext>
            </a:extLst>
          </p:cNvPr>
          <p:cNvCxnSpPr/>
          <p:nvPr/>
        </p:nvCxnSpPr>
        <p:spPr>
          <a:xfrm>
            <a:off x="2108689" y="4299438"/>
            <a:ext cx="797462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0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336550" y="6240780"/>
            <a:ext cx="4140200" cy="2063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282430" y="6240780"/>
            <a:ext cx="2909570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4" name="组合 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>
            <a:off x="650580" y="0"/>
            <a:ext cx="11541420" cy="6858000"/>
            <a:chOff x="650579" y="0"/>
            <a:chExt cx="11541420" cy="6858000"/>
          </a:xfrm>
        </p:grpSpPr>
        <p:sp>
          <p:nvSpPr>
            <p:cNvPr id="5" name="íṡļiḓê"/>
            <p:cNvSpPr/>
            <p:nvPr/>
          </p:nvSpPr>
          <p:spPr>
            <a:xfrm>
              <a:off x="7840662" y="0"/>
              <a:ext cx="435133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id-ID"/>
            </a:p>
          </p:txBody>
        </p:sp>
        <p:grpSp>
          <p:nvGrpSpPr>
            <p:cNvPr id="6" name="ïšľídè"/>
            <p:cNvGrpSpPr/>
            <p:nvPr/>
          </p:nvGrpSpPr>
          <p:grpSpPr>
            <a:xfrm>
              <a:off x="4660088" y="1483034"/>
              <a:ext cx="6361148" cy="3517357"/>
              <a:chOff x="503602" y="2132856"/>
              <a:chExt cx="5859098" cy="3239752"/>
            </a:xfrm>
          </p:grpSpPr>
          <p:grpSp>
            <p:nvGrpSpPr>
              <p:cNvPr id="7" name="iṡļîďe"/>
              <p:cNvGrpSpPr/>
              <p:nvPr/>
            </p:nvGrpSpPr>
            <p:grpSpPr>
              <a:xfrm>
                <a:off x="503602" y="5249694"/>
                <a:ext cx="5859098" cy="122914"/>
                <a:chOff x="-1348120" y="5777977"/>
                <a:chExt cx="9361040" cy="187515"/>
              </a:xfrm>
            </p:grpSpPr>
            <p:sp>
              <p:nvSpPr>
                <p:cNvPr id="12" name="íşḷídè"/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  <p:sp>
              <p:nvSpPr>
                <p:cNvPr id="13" name="ïsļiďè"/>
                <p:cNvSpPr/>
                <p:nvPr/>
              </p:nvSpPr>
              <p:spPr>
                <a:xfrm>
                  <a:off x="-1348120" y="5777977"/>
                  <a:ext cx="9361040" cy="15108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grpSp>
            <p:nvGrpSpPr>
              <p:cNvPr id="8" name="íSḻídé"/>
              <p:cNvGrpSpPr/>
              <p:nvPr/>
            </p:nvGrpSpPr>
            <p:grpSpPr>
              <a:xfrm>
                <a:off x="1002671" y="2132856"/>
                <a:ext cx="4860960" cy="3080807"/>
                <a:chOff x="-375492" y="1139528"/>
                <a:chExt cx="7415785" cy="4700016"/>
              </a:xfrm>
            </p:grpSpPr>
            <p:grpSp>
              <p:nvGrpSpPr>
                <p:cNvPr id="9" name="íṣḻíḑe"/>
                <p:cNvGrpSpPr/>
                <p:nvPr/>
              </p:nvGrpSpPr>
              <p:grpSpPr>
                <a:xfrm>
                  <a:off x="-375492" y="1139528"/>
                  <a:ext cx="7415785" cy="4700016"/>
                  <a:chOff x="-375492" y="1139528"/>
                  <a:chExt cx="7415785" cy="4700016"/>
                </a:xfrm>
              </p:grpSpPr>
              <p:sp>
                <p:nvSpPr>
                  <p:cNvPr id="10" name="ïşlïdê"/>
                  <p:cNvSpPr/>
                  <p:nvPr/>
                </p:nvSpPr>
                <p:spPr>
                  <a:xfrm>
                    <a:off x="-375492" y="1139528"/>
                    <a:ext cx="7415784" cy="4700016"/>
                  </a:xfrm>
                  <a:custGeom>
                    <a:avLst/>
                    <a:gdLst>
                      <a:gd name="connsiteX0" fmla="*/ 224028 w 7415784"/>
                      <a:gd name="connsiteY0" fmla="*/ 269748 h 4700016"/>
                      <a:gd name="connsiteX1" fmla="*/ 224028 w 7415784"/>
                      <a:gd name="connsiteY1" fmla="*/ 4430268 h 4700016"/>
                      <a:gd name="connsiteX2" fmla="*/ 7191756 w 7415784"/>
                      <a:gd name="connsiteY2" fmla="*/ 4430268 h 4700016"/>
                      <a:gd name="connsiteX3" fmla="*/ 7191756 w 7415784"/>
                      <a:gd name="connsiteY3" fmla="*/ 269748 h 4700016"/>
                      <a:gd name="connsiteX4" fmla="*/ 266867 w 7415784"/>
                      <a:gd name="connsiteY4" fmla="*/ 0 h 4700016"/>
                      <a:gd name="connsiteX5" fmla="*/ 7148917 w 7415784"/>
                      <a:gd name="connsiteY5" fmla="*/ 0 h 4700016"/>
                      <a:gd name="connsiteX6" fmla="*/ 7415784 w 7415784"/>
                      <a:gd name="connsiteY6" fmla="*/ 266867 h 4700016"/>
                      <a:gd name="connsiteX7" fmla="*/ 7415784 w 7415784"/>
                      <a:gd name="connsiteY7" fmla="*/ 4433149 h 4700016"/>
                      <a:gd name="connsiteX8" fmla="*/ 7148917 w 7415784"/>
                      <a:gd name="connsiteY8" fmla="*/ 4700016 h 4700016"/>
                      <a:gd name="connsiteX9" fmla="*/ 266867 w 7415784"/>
                      <a:gd name="connsiteY9" fmla="*/ 4700016 h 4700016"/>
                      <a:gd name="connsiteX10" fmla="*/ 0 w 7415784"/>
                      <a:gd name="connsiteY10" fmla="*/ 4433149 h 4700016"/>
                      <a:gd name="connsiteX11" fmla="*/ 0 w 7415784"/>
                      <a:gd name="connsiteY11" fmla="*/ 266867 h 4700016"/>
                      <a:gd name="connsiteX12" fmla="*/ 266867 w 7415784"/>
                      <a:gd name="connsiteY12" fmla="*/ 0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15784" h="4700016">
                        <a:moveTo>
                          <a:pt x="224028" y="269748"/>
                        </a:moveTo>
                        <a:lnTo>
                          <a:pt x="224028" y="4430268"/>
                        </a:lnTo>
                        <a:lnTo>
                          <a:pt x="7191756" y="4430268"/>
                        </a:lnTo>
                        <a:lnTo>
                          <a:pt x="7191756" y="269748"/>
                        </a:lnTo>
                        <a:close/>
                        <a:moveTo>
                          <a:pt x="266867" y="0"/>
                        </a:moveTo>
                        <a:lnTo>
                          <a:pt x="7148917" y="0"/>
                        </a:lnTo>
                        <a:cubicBezTo>
                          <a:pt x="7296304" y="0"/>
                          <a:pt x="7415784" y="119480"/>
                          <a:pt x="7415784" y="266867"/>
                        </a:cubicBezTo>
                        <a:lnTo>
                          <a:pt x="7415784" y="4433149"/>
                        </a:lnTo>
                        <a:cubicBezTo>
                          <a:pt x="7415784" y="4580536"/>
                          <a:pt x="7296304" y="4700016"/>
                          <a:pt x="7148917" y="4700016"/>
                        </a:cubicBezTo>
                        <a:lnTo>
                          <a:pt x="266867" y="4700016"/>
                        </a:lnTo>
                        <a:cubicBezTo>
                          <a:pt x="119480" y="4700016"/>
                          <a:pt x="0" y="4580536"/>
                          <a:pt x="0" y="4433149"/>
                        </a:cubicBezTo>
                        <a:lnTo>
                          <a:pt x="0" y="266867"/>
                        </a:lnTo>
                        <a:cubicBezTo>
                          <a:pt x="0" y="119480"/>
                          <a:pt x="119480" y="0"/>
                          <a:pt x="26686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1" name="îsḻïḋe"/>
                  <p:cNvSpPr/>
                  <p:nvPr/>
                </p:nvSpPr>
                <p:spPr>
                  <a:xfrm>
                    <a:off x="-358011" y="1160080"/>
                    <a:ext cx="7380821" cy="4658913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  <p:sp>
                <p:nvSpPr>
                  <p:cNvPr id="15" name="îśľíḓê" hidden="1"/>
                  <p:cNvSpPr/>
                  <p:nvPr/>
                </p:nvSpPr>
                <p:spPr>
                  <a:xfrm>
                    <a:off x="4509683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/>
                  <a:p>
                    <a:pPr algn="ctr"/>
                    <a:endParaRPr lang="en-US" sz="1090" dirty="0"/>
                  </a:p>
                </p:txBody>
              </p:sp>
            </p:grpSp>
            <p:sp>
              <p:nvSpPr>
                <p:cNvPr id="16" name="ïṡḻiďe"/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0" dirty="0"/>
                </a:p>
              </p:txBody>
            </p:sp>
          </p:grpSp>
          <p:sp>
            <p:nvSpPr>
              <p:cNvPr id="17" name="íŝ1îḓé"/>
              <p:cNvSpPr/>
              <p:nvPr/>
            </p:nvSpPr>
            <p:spPr>
              <a:xfrm>
                <a:off x="1166336" y="2313357"/>
                <a:ext cx="4515875" cy="2699819"/>
              </a:xfrm>
              <a:prstGeom prst="rect">
                <a:avLst/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</p:grpSp>
        <p:sp>
          <p:nvSpPr>
            <p:cNvPr id="19" name="íṣľîḑé"/>
            <p:cNvSpPr txBox="1"/>
            <p:nvPr/>
          </p:nvSpPr>
          <p:spPr>
            <a:xfrm>
              <a:off x="673100" y="2149227"/>
              <a:ext cx="4295506" cy="548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buSzPct val="25000"/>
              </a:pPr>
              <a:r>
                <a:rPr lang="zh-CN" altLang="en-US" sz="2800" dirty="0"/>
                <a:t>简介标题</a:t>
              </a:r>
            </a:p>
          </p:txBody>
        </p:sp>
        <p:sp>
          <p:nvSpPr>
            <p:cNvPr id="20" name="ïśļîḓê"/>
            <p:cNvSpPr txBox="1"/>
            <p:nvPr/>
          </p:nvSpPr>
          <p:spPr>
            <a:xfrm>
              <a:off x="673100" y="2856337"/>
              <a:ext cx="4058101" cy="15548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fontScale="97500"/>
            </a:bodyPr>
            <a:lstStyle/>
            <a:p>
              <a:pPr lvl="0"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200" dirty="0">
                  <a:sym typeface="+mn-ea"/>
                </a:rPr>
                <a:t>简介内容</a:t>
              </a:r>
            </a:p>
          </p:txBody>
        </p:sp>
        <p:grpSp>
          <p:nvGrpSpPr>
            <p:cNvPr id="21" name="isļîďe"/>
            <p:cNvGrpSpPr/>
            <p:nvPr/>
          </p:nvGrpSpPr>
          <p:grpSpPr>
            <a:xfrm>
              <a:off x="787400" y="2793536"/>
              <a:ext cx="603250" cy="0"/>
              <a:chOff x="7150100" y="3662052"/>
              <a:chExt cx="603250" cy="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íŝ1iḍè"/>
            <p:cNvSpPr/>
            <p:nvPr/>
          </p:nvSpPr>
          <p:spPr>
            <a:xfrm>
              <a:off x="650579" y="4510877"/>
              <a:ext cx="3892852" cy="4634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7500" lnSpcReduction="10000"/>
            </a:bodyPr>
            <a:lstStyle/>
            <a:p>
              <a:r>
                <a:rPr lang="zh-CN" altLang="en-US" sz="1600" dirty="0"/>
                <a:t>简介概括</a:t>
              </a: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86705" y="1679575"/>
            <a:ext cx="4902200" cy="29584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大标题功能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ísľíďè"/>
          <p:cNvSpPr/>
          <p:nvPr/>
        </p:nvSpPr>
        <p:spPr>
          <a:xfrm>
            <a:off x="0" y="2640513"/>
            <a:ext cx="12192000" cy="33880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ïṡľîḓê"/>
          <p:cNvSpPr/>
          <p:nvPr/>
        </p:nvSpPr>
        <p:spPr>
          <a:xfrm>
            <a:off x="660400" y="2640513"/>
            <a:ext cx="10858500" cy="3388080"/>
          </a:xfrm>
          <a:prstGeom prst="rect">
            <a:avLst/>
          </a:prstGeom>
          <a:solidFill>
            <a:schemeClr val="bg1">
              <a:alpha val="70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60" name="iṣľîḋê">
            <a:extLst>
              <a:ext uri="{FF2B5EF4-FFF2-40B4-BE49-F238E27FC236}">
                <a16:creationId xmlns:a16="http://schemas.microsoft.com/office/drawing/2014/main" id="{4526A6D4-3938-483E-AE04-387A4D4F50AE}"/>
              </a:ext>
            </a:extLst>
          </p:cNvPr>
          <p:cNvSpPr txBox="1"/>
          <p:nvPr/>
        </p:nvSpPr>
        <p:spPr>
          <a:xfrm>
            <a:off x="660400" y="1854200"/>
            <a:ext cx="5555762" cy="6597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zh-CN" altLang="en-US" sz="1100" dirty="0"/>
              <a:t>简介</a:t>
            </a:r>
            <a:r>
              <a:rPr lang="en-US" altLang="zh-CN" sz="1100"/>
              <a:t>1111111</a:t>
            </a:r>
            <a:endParaRPr lang="en-US" altLang="zh-CN" sz="1100" dirty="0"/>
          </a:p>
        </p:txBody>
      </p:sp>
      <p:sp>
        <p:nvSpPr>
          <p:cNvPr id="62" name="iṡ1idé">
            <a:extLst>
              <a:ext uri="{FF2B5EF4-FFF2-40B4-BE49-F238E27FC236}">
                <a16:creationId xmlns:a16="http://schemas.microsoft.com/office/drawing/2014/main" id="{F6C0B8BD-8162-4FCA-B7AC-235FD87189C5}"/>
              </a:ext>
            </a:extLst>
          </p:cNvPr>
          <p:cNvSpPr txBox="1"/>
          <p:nvPr/>
        </p:nvSpPr>
        <p:spPr>
          <a:xfrm>
            <a:off x="660400" y="1143001"/>
            <a:ext cx="5555762" cy="4472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000" b="1" dirty="0"/>
              <a:t>二级标题</a:t>
            </a:r>
            <a:r>
              <a:rPr lang="en-US" altLang="zh-CN" sz="2000" b="1" dirty="0"/>
              <a:t>111</a:t>
            </a:r>
            <a:endParaRPr lang="en-US" sz="2000" b="1" dirty="0"/>
          </a:p>
        </p:txBody>
      </p:sp>
      <p:cxnSp>
        <p:nvCxnSpPr>
          <p:cNvPr id="64" name="直接连接符 63"/>
          <p:cNvCxnSpPr/>
          <p:nvPr/>
        </p:nvCxnSpPr>
        <p:spPr>
          <a:xfrm>
            <a:off x="784958" y="1722216"/>
            <a:ext cx="36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242156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313588" y="1722216"/>
            <a:ext cx="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1212724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ísľiḑ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8" name="iṧľï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1</a:t>
            </a:r>
          </a:p>
        </p:txBody>
      </p:sp>
      <p:sp>
        <p:nvSpPr>
          <p:cNvPr id="59" name="îṩľî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1</a:t>
            </a:r>
          </a:p>
        </p:txBody>
      </p:sp>
      <p:sp>
        <p:nvSpPr>
          <p:cNvPr id="52" name="ïSlîḑ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iṩļî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4</a:t>
            </a:r>
          </a:p>
        </p:txBody>
      </p:sp>
      <p:sp>
        <p:nvSpPr>
          <p:cNvPr id="55" name="iṥlïḍ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4</a:t>
            </a:r>
          </a:p>
        </p:txBody>
      </p:sp>
      <p:sp>
        <p:nvSpPr>
          <p:cNvPr id="48" name="íṧ1ïḋ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996724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íṥļïḍe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1416999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7</a:t>
            </a:r>
          </a:p>
        </p:txBody>
      </p:sp>
      <p:sp>
        <p:nvSpPr>
          <p:cNvPr id="51" name="íṣḻíḍe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1416999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7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5125395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íṣľîd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ïṥḷîḓ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2</a:t>
            </a:r>
          </a:p>
        </p:txBody>
      </p:sp>
      <p:sp>
        <p:nvSpPr>
          <p:cNvPr id="43" name="iṧ1îḋ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2</a:t>
            </a:r>
          </a:p>
        </p:txBody>
      </p:sp>
      <p:sp>
        <p:nvSpPr>
          <p:cNvPr id="36" name="îṧḷïḍe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iṡ1íḍè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5</a:t>
            </a:r>
          </a:p>
        </p:txBody>
      </p:sp>
      <p:sp>
        <p:nvSpPr>
          <p:cNvPr id="39" name="ïṧ1iḍ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5</a:t>
            </a:r>
          </a:p>
        </p:txBody>
      </p:sp>
      <p:sp>
        <p:nvSpPr>
          <p:cNvPr id="32" name="iṥḷïdê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4909395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ïŝḻíḑ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5329670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8</a:t>
            </a:r>
          </a:p>
        </p:txBody>
      </p:sp>
      <p:sp>
        <p:nvSpPr>
          <p:cNvPr id="35" name="iṣľi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5329670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8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E3998D6-3029-4A85-8B8E-12B4D0CF4310}"/>
              </a:ext>
            </a:extLst>
          </p:cNvPr>
          <p:cNvCxnSpPr>
            <a:cxnSpLocks/>
          </p:cNvCxnSpPr>
          <p:nvPr/>
        </p:nvCxnSpPr>
        <p:spPr>
          <a:xfrm>
            <a:off x="9038067" y="3349823"/>
            <a:ext cx="0" cy="267877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íṥlíḍ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305489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iṥlíďê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327089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3</a:t>
            </a:r>
          </a:p>
        </p:txBody>
      </p:sp>
      <p:sp>
        <p:nvSpPr>
          <p:cNvPr id="27" name="iSlíḑé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288311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3</a:t>
            </a:r>
          </a:p>
        </p:txBody>
      </p:sp>
      <p:sp>
        <p:nvSpPr>
          <p:cNvPr id="20" name="ïṧḷïďé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416092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işḷîḋ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437692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6</a:t>
            </a:r>
          </a:p>
        </p:txBody>
      </p:sp>
      <p:sp>
        <p:nvSpPr>
          <p:cNvPr id="23" name="iŝlíď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398914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6</a:t>
            </a:r>
          </a:p>
        </p:txBody>
      </p:sp>
      <p:sp>
        <p:nvSpPr>
          <p:cNvPr id="16" name="îṣ1iďè">
            <a:extLst>
              <a:ext uri="{FF2B5EF4-FFF2-40B4-BE49-F238E27FC236}">
                <a16:creationId xmlns:a16="http://schemas.microsoft.com/office/drawing/2014/main" id="{8FAA92EF-9C2C-4961-B8FB-678DBF12B29E}"/>
              </a:ext>
            </a:extLst>
          </p:cNvPr>
          <p:cNvSpPr/>
          <p:nvPr/>
        </p:nvSpPr>
        <p:spPr>
          <a:xfrm>
            <a:off x="8822067" y="5266953"/>
            <a:ext cx="432000" cy="432000"/>
          </a:xfrm>
          <a:prstGeom prst="ellipse">
            <a:avLst/>
          </a:prstGeom>
          <a:solidFill>
            <a:schemeClr val="accent1"/>
          </a:solidFill>
          <a:ln w="28575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îṥḷïdé">
            <a:extLst>
              <a:ext uri="{FF2B5EF4-FFF2-40B4-BE49-F238E27FC236}">
                <a16:creationId xmlns:a16="http://schemas.microsoft.com/office/drawing/2014/main" id="{8F6DF1F0-0989-497E-9D16-40C087EDFC72}"/>
              </a:ext>
            </a:extLst>
          </p:cNvPr>
          <p:cNvSpPr/>
          <p:nvPr/>
        </p:nvSpPr>
        <p:spPr bwMode="auto">
          <a:xfrm>
            <a:off x="9242342" y="5482954"/>
            <a:ext cx="1768290" cy="54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dirty="0"/>
              <a:t>内容</a:t>
            </a:r>
            <a:r>
              <a:rPr lang="en-US" altLang="zh-CN" sz="1100" dirty="0"/>
              <a:t>9</a:t>
            </a:r>
          </a:p>
        </p:txBody>
      </p:sp>
      <p:sp>
        <p:nvSpPr>
          <p:cNvPr id="19" name="iṧḻïḋê">
            <a:extLst>
              <a:ext uri="{FF2B5EF4-FFF2-40B4-BE49-F238E27FC236}">
                <a16:creationId xmlns:a16="http://schemas.microsoft.com/office/drawing/2014/main" id="{5249C4BC-BEEB-4E93-BB28-34C84752D1F0}"/>
              </a:ext>
            </a:extLst>
          </p:cNvPr>
          <p:cNvSpPr txBox="1"/>
          <p:nvPr/>
        </p:nvSpPr>
        <p:spPr bwMode="auto">
          <a:xfrm>
            <a:off x="9242342" y="5095174"/>
            <a:ext cx="1768290" cy="38777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400" b="1" dirty="0"/>
              <a:t>小标题</a:t>
            </a:r>
            <a:r>
              <a:rPr lang="en-US" altLang="zh-CN" sz="1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4831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40067-3B99-448D-AE7B-B8B2DD3D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大标题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6BBBA3-F8CE-4A34-A71D-25BE71CC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www.chenksoft.com 400-6990-220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F6909B-331E-4A9E-B9B5-EAD966B3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3" name="îṧlîḋé">
            <a:extLst>
              <a:ext uri="{FF2B5EF4-FFF2-40B4-BE49-F238E27FC236}">
                <a16:creationId xmlns:a16="http://schemas.microsoft.com/office/drawing/2014/main" id="{809C81D4-8F36-440F-940A-42E84EE3599E}"/>
              </a:ext>
            </a:extLst>
          </p:cNvPr>
          <p:cNvSpPr/>
          <p:nvPr/>
        </p:nvSpPr>
        <p:spPr>
          <a:xfrm>
            <a:off x="2740112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íṧļiḋê">
            <a:extLst>
              <a:ext uri="{FF2B5EF4-FFF2-40B4-BE49-F238E27FC236}">
                <a16:creationId xmlns:a16="http://schemas.microsoft.com/office/drawing/2014/main" id="{AE46EBCE-B841-4233-A4AE-53B6316F57C5}"/>
              </a:ext>
            </a:extLst>
          </p:cNvPr>
          <p:cNvSpPr/>
          <p:nvPr/>
        </p:nvSpPr>
        <p:spPr>
          <a:xfrm>
            <a:off x="5056071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5" name="ïṣliďè">
            <a:extLst>
              <a:ext uri="{FF2B5EF4-FFF2-40B4-BE49-F238E27FC236}">
                <a16:creationId xmlns:a16="http://schemas.microsoft.com/office/drawing/2014/main" id="{71966450-1547-4116-BD7C-358F0F8DB946}"/>
              </a:ext>
            </a:extLst>
          </p:cNvPr>
          <p:cNvSpPr/>
          <p:nvPr/>
        </p:nvSpPr>
        <p:spPr>
          <a:xfrm>
            <a:off x="7372030" y="14438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6" name="is1îḍe">
            <a:extLst>
              <a:ext uri="{FF2B5EF4-FFF2-40B4-BE49-F238E27FC236}">
                <a16:creationId xmlns:a16="http://schemas.microsoft.com/office/drawing/2014/main" id="{5E4871F2-643C-4C45-94A3-D690C4E6E057}"/>
              </a:ext>
            </a:extLst>
          </p:cNvPr>
          <p:cNvSpPr/>
          <p:nvPr/>
        </p:nvSpPr>
        <p:spPr>
          <a:xfrm>
            <a:off x="2740112" y="2954061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7" name="ïṡļîḋê">
            <a:extLst>
              <a:ext uri="{FF2B5EF4-FFF2-40B4-BE49-F238E27FC236}">
                <a16:creationId xmlns:a16="http://schemas.microsoft.com/office/drawing/2014/main" id="{16A6132D-3374-4949-95D2-4B0D0903B355}"/>
              </a:ext>
            </a:extLst>
          </p:cNvPr>
          <p:cNvSpPr/>
          <p:nvPr/>
        </p:nvSpPr>
        <p:spPr>
          <a:xfrm>
            <a:off x="5056071" y="2948553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8" name="íšḻîdé">
            <a:extLst>
              <a:ext uri="{FF2B5EF4-FFF2-40B4-BE49-F238E27FC236}">
                <a16:creationId xmlns:a16="http://schemas.microsoft.com/office/drawing/2014/main" id="{5A986F75-95CD-4D69-8DEF-E28DC40A0C27}"/>
              </a:ext>
            </a:extLst>
          </p:cNvPr>
          <p:cNvSpPr/>
          <p:nvPr/>
        </p:nvSpPr>
        <p:spPr>
          <a:xfrm>
            <a:off x="7372030" y="2951785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9" name="íş1ïḑê">
            <a:extLst>
              <a:ext uri="{FF2B5EF4-FFF2-40B4-BE49-F238E27FC236}">
                <a16:creationId xmlns:a16="http://schemas.microsoft.com/office/drawing/2014/main" id="{6AB8FDF1-C493-4127-826B-B506CB87F426}"/>
              </a:ext>
            </a:extLst>
          </p:cNvPr>
          <p:cNvSpPr/>
          <p:nvPr/>
        </p:nvSpPr>
        <p:spPr>
          <a:xfrm>
            <a:off x="27400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0" name="iśļïde">
            <a:extLst>
              <a:ext uri="{FF2B5EF4-FFF2-40B4-BE49-F238E27FC236}">
                <a16:creationId xmlns:a16="http://schemas.microsoft.com/office/drawing/2014/main" id="{CBD893BB-76B5-4D8E-BCD8-A2DC88137346}"/>
              </a:ext>
            </a:extLst>
          </p:cNvPr>
          <p:cNvSpPr/>
          <p:nvPr/>
        </p:nvSpPr>
        <p:spPr>
          <a:xfrm>
            <a:off x="5056071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1" name="ïṥļîdè">
            <a:extLst>
              <a:ext uri="{FF2B5EF4-FFF2-40B4-BE49-F238E27FC236}">
                <a16:creationId xmlns:a16="http://schemas.microsoft.com/office/drawing/2014/main" id="{39DDC8FE-F496-4240-939E-F05169038DA3}"/>
              </a:ext>
            </a:extLst>
          </p:cNvPr>
          <p:cNvSpPr/>
          <p:nvPr/>
        </p:nvSpPr>
        <p:spPr>
          <a:xfrm>
            <a:off x="7373224" y="4457310"/>
            <a:ext cx="2124000" cy="13680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3" name="iṣļïḓè">
            <a:extLst>
              <a:ext uri="{FF2B5EF4-FFF2-40B4-BE49-F238E27FC236}">
                <a16:creationId xmlns:a16="http://schemas.microsoft.com/office/drawing/2014/main" id="{E2C7C3D6-0DE2-4AA2-8DC0-19BC1A48E98B}"/>
              </a:ext>
            </a:extLst>
          </p:cNvPr>
          <p:cNvSpPr/>
          <p:nvPr/>
        </p:nvSpPr>
        <p:spPr>
          <a:xfrm>
            <a:off x="2740024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24" name="ïsļîḓê">
            <a:extLst>
              <a:ext uri="{FF2B5EF4-FFF2-40B4-BE49-F238E27FC236}">
                <a16:creationId xmlns:a16="http://schemas.microsoft.com/office/drawing/2014/main" id="{56B06CDB-2DA5-4263-A5C6-ADBDE2C5A851}"/>
              </a:ext>
            </a:extLst>
          </p:cNvPr>
          <p:cNvSpPr/>
          <p:nvPr/>
        </p:nvSpPr>
        <p:spPr>
          <a:xfrm>
            <a:off x="5054824" y="2433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25" name="íṡļiḑe">
            <a:extLst>
              <a:ext uri="{FF2B5EF4-FFF2-40B4-BE49-F238E27FC236}">
                <a16:creationId xmlns:a16="http://schemas.microsoft.com/office/drawing/2014/main" id="{5876C676-A7A6-4E1D-8651-66AE8E8AA3BE}"/>
              </a:ext>
            </a:extLst>
          </p:cNvPr>
          <p:cNvSpPr/>
          <p:nvPr/>
        </p:nvSpPr>
        <p:spPr>
          <a:xfrm>
            <a:off x="7372030" y="2433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26" name="îṧlíďé">
            <a:extLst>
              <a:ext uri="{FF2B5EF4-FFF2-40B4-BE49-F238E27FC236}">
                <a16:creationId xmlns:a16="http://schemas.microsoft.com/office/drawing/2014/main" id="{B4807E58-4C03-4E95-B68B-65A8F7AAE530}"/>
              </a:ext>
            </a:extLst>
          </p:cNvPr>
          <p:cNvSpPr/>
          <p:nvPr/>
        </p:nvSpPr>
        <p:spPr>
          <a:xfrm>
            <a:off x="2740024" y="39458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27" name="iṧḷídê">
            <a:extLst>
              <a:ext uri="{FF2B5EF4-FFF2-40B4-BE49-F238E27FC236}">
                <a16:creationId xmlns:a16="http://schemas.microsoft.com/office/drawing/2014/main" id="{C97DBD7C-30EB-4FE0-B1D5-9E8101943642}"/>
              </a:ext>
            </a:extLst>
          </p:cNvPr>
          <p:cNvSpPr/>
          <p:nvPr/>
        </p:nvSpPr>
        <p:spPr>
          <a:xfrm>
            <a:off x="5054824" y="39458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28" name="iṡlíḓê">
            <a:extLst>
              <a:ext uri="{FF2B5EF4-FFF2-40B4-BE49-F238E27FC236}">
                <a16:creationId xmlns:a16="http://schemas.microsoft.com/office/drawing/2014/main" id="{F15DA96C-9464-4C2F-9608-A4CFDC05B836}"/>
              </a:ext>
            </a:extLst>
          </p:cNvPr>
          <p:cNvSpPr/>
          <p:nvPr/>
        </p:nvSpPr>
        <p:spPr>
          <a:xfrm>
            <a:off x="7372030" y="3946397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29" name="íṡļide">
            <a:extLst>
              <a:ext uri="{FF2B5EF4-FFF2-40B4-BE49-F238E27FC236}">
                <a16:creationId xmlns:a16="http://schemas.microsoft.com/office/drawing/2014/main" id="{5DA8FF44-28F3-4401-B800-89ECA390D664}"/>
              </a:ext>
            </a:extLst>
          </p:cNvPr>
          <p:cNvSpPr/>
          <p:nvPr/>
        </p:nvSpPr>
        <p:spPr>
          <a:xfrm>
            <a:off x="27400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30" name="îśḻîḋé">
            <a:extLst>
              <a:ext uri="{FF2B5EF4-FFF2-40B4-BE49-F238E27FC236}">
                <a16:creationId xmlns:a16="http://schemas.microsoft.com/office/drawing/2014/main" id="{3A96B943-DCBE-4FC4-93EB-127040268CD9}"/>
              </a:ext>
            </a:extLst>
          </p:cNvPr>
          <p:cNvSpPr/>
          <p:nvPr/>
        </p:nvSpPr>
        <p:spPr>
          <a:xfrm>
            <a:off x="5054824" y="5443453"/>
            <a:ext cx="2124000" cy="3779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31" name="ïṡļíḍê">
            <a:extLst>
              <a:ext uri="{FF2B5EF4-FFF2-40B4-BE49-F238E27FC236}">
                <a16:creationId xmlns:a16="http://schemas.microsoft.com/office/drawing/2014/main" id="{3BE02F60-B344-467A-A541-B07E5496878B}"/>
              </a:ext>
            </a:extLst>
          </p:cNvPr>
          <p:cNvSpPr/>
          <p:nvPr/>
        </p:nvSpPr>
        <p:spPr>
          <a:xfrm>
            <a:off x="7373224" y="5443453"/>
            <a:ext cx="2124000" cy="3779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9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32250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18abb81e-575a-4c19-9c5e-19c1c8f925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3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52733"/>
      </a:accent1>
      <a:accent2>
        <a:srgbClr val="001D44"/>
      </a:accent2>
      <a:accent3>
        <a:srgbClr val="A7B3BA"/>
      </a:accent3>
      <a:accent4>
        <a:srgbClr val="165073"/>
      </a:accent4>
      <a:accent5>
        <a:srgbClr val="3B89B8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233917" b="-229595"/>
          </a:stretch>
        </a:blipFill>
        <a:ln w="38100" cap="flat" cmpd="sng" algn="ctr">
          <a:noFill/>
          <a:prstDash val="solid"/>
          <a:miter lim="800000"/>
        </a:ln>
        <a:effectLst/>
      </a:spPr>
      <a:bodyPr wrap="square" lIns="91440" tIns="45720" rIns="91440" bIns="45720" anchor="ctr">
        <a:normAutofit/>
      </a:bodyPr>
      <a:lstStyle>
        <a:defPPr algn="ctr" defTabSz="914377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52733"/>
    </a:accent1>
    <a:accent2>
      <a:srgbClr val="001D44"/>
    </a:accent2>
    <a:accent3>
      <a:srgbClr val="A7B3BA"/>
    </a:accent3>
    <a:accent4>
      <a:srgbClr val="165073"/>
    </a:accent4>
    <a:accent5>
      <a:srgbClr val="3B89B8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267</TotalTime>
  <Words>127</Words>
  <Application>Microsoft Office PowerPoint</Application>
  <PresentationFormat>宽屏</PresentationFormat>
  <Paragraphs>64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Calibri</vt:lpstr>
      <vt:lpstr>Impact</vt:lpstr>
      <vt:lpstr>主题5</vt:lpstr>
      <vt:lpstr>2封面大标题</vt:lpstr>
      <vt:lpstr>PowerPoint 演示文稿</vt:lpstr>
      <vt:lpstr>产品方案</vt:lpstr>
      <vt:lpstr>PowerPoint 演示文稿</vt:lpstr>
      <vt:lpstr>大标题功能</vt:lpstr>
      <vt:lpstr>大标题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eva4</cp:lastModifiedBy>
  <cp:revision>115</cp:revision>
  <cp:lastPrinted>2019-09-11T16:00:00Z</cp:lastPrinted>
  <dcterms:created xsi:type="dcterms:W3CDTF">2019-09-11T16:00:00Z</dcterms:created>
  <dcterms:modified xsi:type="dcterms:W3CDTF">2019-10-29T05:33:00Z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